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</p:embeddedFont>
    <p:embeddedFont>
      <p:font typeface="Roboto" panose="02000000000000000000" pitchFamily="2" charset="0"/>
      <p:regular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1427A-78A5-4D78-A532-5D37C5679C7B}" v="36" dt="2024-12-12T03:20:10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 Gadicharla" userId="de3831111adfa58c" providerId="LiveId" clId="{7F91427A-78A5-4D78-A532-5D37C5679C7B}"/>
    <pc:docChg chg="undo custSel modSld">
      <pc:chgData name="Archana Gadicharla" userId="de3831111adfa58c" providerId="LiveId" clId="{7F91427A-78A5-4D78-A532-5D37C5679C7B}" dt="2024-12-12T03:20:32.811" v="111" actId="1076"/>
      <pc:docMkLst>
        <pc:docMk/>
      </pc:docMkLst>
      <pc:sldChg chg="addSp delSp modSp mod modTransition addAnim delAnim">
        <pc:chgData name="Archana Gadicharla" userId="de3831111adfa58c" providerId="LiveId" clId="{7F91427A-78A5-4D78-A532-5D37C5679C7B}" dt="2024-12-12T03:20:32.811" v="111" actId="1076"/>
        <pc:sldMkLst>
          <pc:docMk/>
          <pc:sldMk cId="0" sldId="266"/>
        </pc:sldMkLst>
        <pc:spChg chg="add mod">
          <ac:chgData name="Archana Gadicharla" userId="de3831111adfa58c" providerId="LiveId" clId="{7F91427A-78A5-4D78-A532-5D37C5679C7B}" dt="2024-12-12T03:20:32.811" v="111" actId="1076"/>
          <ac:spMkLst>
            <pc:docMk/>
            <pc:sldMk cId="0" sldId="266"/>
            <ac:spMk id="2" creationId="{E82184B9-5E7F-82DB-5512-E9A08CD331DD}"/>
          </ac:spMkLst>
        </pc:spChg>
        <pc:picChg chg="add del mod">
          <ac:chgData name="Archana Gadicharla" userId="de3831111adfa58c" providerId="LiveId" clId="{7F91427A-78A5-4D78-A532-5D37C5679C7B}" dt="2024-12-12T02:19:15.476" v="6"/>
          <ac:picMkLst>
            <pc:docMk/>
            <pc:sldMk cId="0" sldId="266"/>
            <ac:picMk id="3" creationId="{7D3E2BD1-BE59-84EA-421E-576B3E36C67B}"/>
          </ac:picMkLst>
        </pc:picChg>
        <pc:picChg chg="add del mod">
          <ac:chgData name="Archana Gadicharla" userId="de3831111adfa58c" providerId="LiveId" clId="{7F91427A-78A5-4D78-A532-5D37C5679C7B}" dt="2024-12-12T02:12:03.043" v="3" actId="21"/>
          <ac:picMkLst>
            <pc:docMk/>
            <pc:sldMk cId="0" sldId="266"/>
            <ac:picMk id="7" creationId="{ED1ACCFE-407F-3E53-8B72-9A6EE6AA93A9}"/>
          </ac:picMkLst>
        </pc:picChg>
        <pc:picChg chg="add mod">
          <ac:chgData name="Archana Gadicharla" userId="de3831111adfa58c" providerId="LiveId" clId="{7F91427A-78A5-4D78-A532-5D37C5679C7B}" dt="2024-12-12T02:19:15.476" v="6"/>
          <ac:picMkLst>
            <pc:docMk/>
            <pc:sldMk cId="0" sldId="266"/>
            <ac:picMk id="8" creationId="{8D2BF9DB-36ED-ABEE-9D2F-D1CC1E09322D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1:57.197" v="10"/>
        <pc:sldMkLst>
          <pc:docMk/>
          <pc:sldMk cId="0" sldId="267"/>
        </pc:sldMkLst>
        <pc:picChg chg="add del mod">
          <ac:chgData name="Archana Gadicharla" userId="de3831111adfa58c" providerId="LiveId" clId="{7F91427A-78A5-4D78-A532-5D37C5679C7B}" dt="2024-12-12T02:21:29.658" v="9"/>
          <ac:picMkLst>
            <pc:docMk/>
            <pc:sldMk cId="0" sldId="267"/>
            <ac:picMk id="13" creationId="{6A3C4328-1AE8-E76F-6DB8-F0E53D3E02B7}"/>
          </ac:picMkLst>
        </pc:picChg>
        <pc:picChg chg="add del mod ord">
          <ac:chgData name="Archana Gadicharla" userId="de3831111adfa58c" providerId="LiveId" clId="{7F91427A-78A5-4D78-A532-5D37C5679C7B}" dt="2024-12-12T02:21:57.197" v="10"/>
          <ac:picMkLst>
            <pc:docMk/>
            <pc:sldMk cId="0" sldId="267"/>
            <ac:picMk id="17" creationId="{6BEDA8F0-0B5C-6667-7DA3-DEE7C015B8C2}"/>
          </ac:picMkLst>
        </pc:picChg>
        <pc:picChg chg="add mod">
          <ac:chgData name="Archana Gadicharla" userId="de3831111adfa58c" providerId="LiveId" clId="{7F91427A-78A5-4D78-A532-5D37C5679C7B}" dt="2024-12-12T02:21:57.197" v="10"/>
          <ac:picMkLst>
            <pc:docMk/>
            <pc:sldMk cId="0" sldId="267"/>
            <ac:picMk id="18" creationId="{26FF3B24-ABE3-B50A-2AFE-A3DED1F046D9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4:59.226" v="17"/>
        <pc:sldMkLst>
          <pc:docMk/>
          <pc:sldMk cId="0" sldId="268"/>
        </pc:sldMkLst>
        <pc:picChg chg="add del mod">
          <ac:chgData name="Archana Gadicharla" userId="de3831111adfa58c" providerId="LiveId" clId="{7F91427A-78A5-4D78-A532-5D37C5679C7B}" dt="2024-12-12T02:23:23.972" v="13"/>
          <ac:picMkLst>
            <pc:docMk/>
            <pc:sldMk cId="0" sldId="268"/>
            <ac:picMk id="20" creationId="{4133FAFC-AA01-2B07-366F-D56927A9BF92}"/>
          </ac:picMkLst>
        </pc:picChg>
        <pc:picChg chg="add del mod ord">
          <ac:chgData name="Archana Gadicharla" userId="de3831111adfa58c" providerId="LiveId" clId="{7F91427A-78A5-4D78-A532-5D37C5679C7B}" dt="2024-12-12T02:24:04.109" v="14"/>
          <ac:picMkLst>
            <pc:docMk/>
            <pc:sldMk cId="0" sldId="268"/>
            <ac:picMk id="24" creationId="{FC96B876-5AA8-30E4-E768-A143AC4E10E9}"/>
          </ac:picMkLst>
        </pc:picChg>
        <pc:picChg chg="add del mod">
          <ac:chgData name="Archana Gadicharla" userId="de3831111adfa58c" providerId="LiveId" clId="{7F91427A-78A5-4D78-A532-5D37C5679C7B}" dt="2024-12-12T02:24:18.060" v="16"/>
          <ac:picMkLst>
            <pc:docMk/>
            <pc:sldMk cId="0" sldId="268"/>
            <ac:picMk id="25" creationId="{1945E7F0-83A1-4204-DAAD-98507AA7E90C}"/>
          </ac:picMkLst>
        </pc:picChg>
        <pc:picChg chg="add del mod ord">
          <ac:chgData name="Archana Gadicharla" userId="de3831111adfa58c" providerId="LiveId" clId="{7F91427A-78A5-4D78-A532-5D37C5679C7B}" dt="2024-12-12T02:24:59.226" v="17"/>
          <ac:picMkLst>
            <pc:docMk/>
            <pc:sldMk cId="0" sldId="268"/>
            <ac:picMk id="29" creationId="{0065978A-C501-0FB2-9F30-EF70ED6B7746}"/>
          </ac:picMkLst>
        </pc:picChg>
        <pc:picChg chg="add mod">
          <ac:chgData name="Archana Gadicharla" userId="de3831111adfa58c" providerId="LiveId" clId="{7F91427A-78A5-4D78-A532-5D37C5679C7B}" dt="2024-12-12T02:24:59.226" v="17"/>
          <ac:picMkLst>
            <pc:docMk/>
            <pc:sldMk cId="0" sldId="268"/>
            <ac:picMk id="30" creationId="{3B60255E-6E6A-B9B6-CCA0-CFD98E791CFB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28:28.585" v="27"/>
        <pc:sldMkLst>
          <pc:docMk/>
          <pc:sldMk cId="0" sldId="269"/>
        </pc:sldMkLst>
        <pc:picChg chg="add del mod">
          <ac:chgData name="Archana Gadicharla" userId="de3831111adfa58c" providerId="LiveId" clId="{7F91427A-78A5-4D78-A532-5D37C5679C7B}" dt="2024-12-12T02:26:37.180" v="20"/>
          <ac:picMkLst>
            <pc:docMk/>
            <pc:sldMk cId="0" sldId="269"/>
            <ac:picMk id="28" creationId="{BAD7F6CE-4BF7-AACC-B5FA-48E839AC7F9E}"/>
          </ac:picMkLst>
        </pc:picChg>
        <pc:picChg chg="add del mod ord">
          <ac:chgData name="Archana Gadicharla" userId="de3831111adfa58c" providerId="LiveId" clId="{7F91427A-78A5-4D78-A532-5D37C5679C7B}" dt="2024-12-12T02:27:16.160" v="21"/>
          <ac:picMkLst>
            <pc:docMk/>
            <pc:sldMk cId="0" sldId="269"/>
            <ac:picMk id="33" creationId="{9142F90F-0860-0336-757C-B93BC4CE30A5}"/>
          </ac:picMkLst>
        </pc:picChg>
        <pc:picChg chg="add del mod">
          <ac:chgData name="Archana Gadicharla" userId="de3831111adfa58c" providerId="LiveId" clId="{7F91427A-78A5-4D78-A532-5D37C5679C7B}" dt="2024-12-12T02:27:21.129" v="23"/>
          <ac:picMkLst>
            <pc:docMk/>
            <pc:sldMk cId="0" sldId="269"/>
            <ac:picMk id="34" creationId="{8046935B-E479-C5FD-B50A-9AB3FF8B4046}"/>
          </ac:picMkLst>
        </pc:picChg>
        <pc:picChg chg="add del mod ord">
          <ac:chgData name="Archana Gadicharla" userId="de3831111adfa58c" providerId="LiveId" clId="{7F91427A-78A5-4D78-A532-5D37C5679C7B}" dt="2024-12-12T02:27:49.301" v="24"/>
          <ac:picMkLst>
            <pc:docMk/>
            <pc:sldMk cId="0" sldId="269"/>
            <ac:picMk id="37" creationId="{B6E2F621-6564-7B25-E99D-820866B77FBD}"/>
          </ac:picMkLst>
        </pc:picChg>
        <pc:picChg chg="add del mod">
          <ac:chgData name="Archana Gadicharla" userId="de3831111adfa58c" providerId="LiveId" clId="{7F91427A-78A5-4D78-A532-5D37C5679C7B}" dt="2024-12-12T02:27:51.716" v="26"/>
          <ac:picMkLst>
            <pc:docMk/>
            <pc:sldMk cId="0" sldId="269"/>
            <ac:picMk id="38" creationId="{059CFE93-9A46-3612-D16B-95252AFE2CFF}"/>
          </ac:picMkLst>
        </pc:picChg>
        <pc:picChg chg="add del mod ord">
          <ac:chgData name="Archana Gadicharla" userId="de3831111adfa58c" providerId="LiveId" clId="{7F91427A-78A5-4D78-A532-5D37C5679C7B}" dt="2024-12-12T02:28:28.585" v="27"/>
          <ac:picMkLst>
            <pc:docMk/>
            <pc:sldMk cId="0" sldId="269"/>
            <ac:picMk id="41" creationId="{DD5E95A2-1D2D-01B2-E810-A240ADBFAFE6}"/>
          </ac:picMkLst>
        </pc:picChg>
        <pc:picChg chg="add mod">
          <ac:chgData name="Archana Gadicharla" userId="de3831111adfa58c" providerId="LiveId" clId="{7F91427A-78A5-4D78-A532-5D37C5679C7B}" dt="2024-12-12T02:28:28.585" v="27"/>
          <ac:picMkLst>
            <pc:docMk/>
            <pc:sldMk cId="0" sldId="269"/>
            <ac:picMk id="42" creationId="{01B3736C-D88D-771D-14EC-5571A1F09FA9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31:07.478" v="31"/>
        <pc:sldMkLst>
          <pc:docMk/>
          <pc:sldMk cId="0" sldId="270"/>
        </pc:sldMkLst>
        <pc:picChg chg="add del mod">
          <ac:chgData name="Archana Gadicharla" userId="de3831111adfa58c" providerId="LiveId" clId="{7F91427A-78A5-4D78-A532-5D37C5679C7B}" dt="2024-12-12T02:30:21.155" v="30"/>
          <ac:picMkLst>
            <pc:docMk/>
            <pc:sldMk cId="0" sldId="270"/>
            <ac:picMk id="53" creationId="{2D80AB16-723A-52EB-5E15-1023AFBB80B9}"/>
          </ac:picMkLst>
        </pc:picChg>
        <pc:picChg chg="add del mod ord">
          <ac:chgData name="Archana Gadicharla" userId="de3831111adfa58c" providerId="LiveId" clId="{7F91427A-78A5-4D78-A532-5D37C5679C7B}" dt="2024-12-12T02:31:07.478" v="31"/>
          <ac:picMkLst>
            <pc:docMk/>
            <pc:sldMk cId="0" sldId="270"/>
            <ac:picMk id="57" creationId="{6D796829-835B-6353-974A-CCF3B12106F6}"/>
          </ac:picMkLst>
        </pc:picChg>
        <pc:picChg chg="add mod">
          <ac:chgData name="Archana Gadicharla" userId="de3831111adfa58c" providerId="LiveId" clId="{7F91427A-78A5-4D78-A532-5D37C5679C7B}" dt="2024-12-12T02:31:07.478" v="31"/>
          <ac:picMkLst>
            <pc:docMk/>
            <pc:sldMk cId="0" sldId="270"/>
            <ac:picMk id="58" creationId="{36759295-B4A2-CAD2-3101-A7D50E517FC6}"/>
          </ac:picMkLst>
        </pc:picChg>
      </pc:sldChg>
      <pc:sldChg chg="addSp modSp">
        <pc:chgData name="Archana Gadicharla" userId="de3831111adfa58c" providerId="LiveId" clId="{7F91427A-78A5-4D78-A532-5D37C5679C7B}" dt="2024-12-12T02:40:44.708" v="32"/>
        <pc:sldMkLst>
          <pc:docMk/>
          <pc:sldMk cId="0" sldId="271"/>
        </pc:sldMkLst>
        <pc:picChg chg="add mod">
          <ac:chgData name="Archana Gadicharla" userId="de3831111adfa58c" providerId="LiveId" clId="{7F91427A-78A5-4D78-A532-5D37C5679C7B}" dt="2024-12-12T02:40:44.708" v="32"/>
          <ac:picMkLst>
            <pc:docMk/>
            <pc:sldMk cId="0" sldId="271"/>
            <ac:picMk id="18" creationId="{2DDB6F3E-BAF4-31F3-B9C5-535722DB01FD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47:19.944" v="36"/>
        <pc:sldMkLst>
          <pc:docMk/>
          <pc:sldMk cId="0" sldId="272"/>
        </pc:sldMkLst>
        <pc:picChg chg="add del mod">
          <ac:chgData name="Archana Gadicharla" userId="de3831111adfa58c" providerId="LiveId" clId="{7F91427A-78A5-4D78-A532-5D37C5679C7B}" dt="2024-12-12T02:46:57.494" v="35"/>
          <ac:picMkLst>
            <pc:docMk/>
            <pc:sldMk cId="0" sldId="272"/>
            <ac:picMk id="14" creationId="{90D1DDE4-F162-A090-82DD-8B5A6BAEF4F5}"/>
          </ac:picMkLst>
        </pc:picChg>
        <pc:picChg chg="add del mod ord">
          <ac:chgData name="Archana Gadicharla" userId="de3831111adfa58c" providerId="LiveId" clId="{7F91427A-78A5-4D78-A532-5D37C5679C7B}" dt="2024-12-12T02:47:19.944" v="36"/>
          <ac:picMkLst>
            <pc:docMk/>
            <pc:sldMk cId="0" sldId="272"/>
            <ac:picMk id="17" creationId="{0F7256C2-EE37-2CC5-15F1-B696D502AA5B}"/>
          </ac:picMkLst>
        </pc:picChg>
        <pc:picChg chg="add mod">
          <ac:chgData name="Archana Gadicharla" userId="de3831111adfa58c" providerId="LiveId" clId="{7F91427A-78A5-4D78-A532-5D37C5679C7B}" dt="2024-12-12T02:47:19.944" v="36"/>
          <ac:picMkLst>
            <pc:docMk/>
            <pc:sldMk cId="0" sldId="272"/>
            <ac:picMk id="18" creationId="{61053B23-8D3D-B542-E78B-2511F34C355C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2:51:51.071" v="40"/>
        <pc:sldMkLst>
          <pc:docMk/>
          <pc:sldMk cId="0" sldId="273"/>
        </pc:sldMkLst>
        <pc:picChg chg="add del mod">
          <ac:chgData name="Archana Gadicharla" userId="de3831111adfa58c" providerId="LiveId" clId="{7F91427A-78A5-4D78-A532-5D37C5679C7B}" dt="2024-12-12T02:51:18.060" v="39"/>
          <ac:picMkLst>
            <pc:docMk/>
            <pc:sldMk cId="0" sldId="273"/>
            <ac:picMk id="66" creationId="{125EA86A-9861-7691-FCD0-7B6CDC7CF126}"/>
          </ac:picMkLst>
        </pc:picChg>
        <pc:picChg chg="add del mod ord">
          <ac:chgData name="Archana Gadicharla" userId="de3831111adfa58c" providerId="LiveId" clId="{7F91427A-78A5-4D78-A532-5D37C5679C7B}" dt="2024-12-12T02:51:51.071" v="40"/>
          <ac:picMkLst>
            <pc:docMk/>
            <pc:sldMk cId="0" sldId="273"/>
            <ac:picMk id="70" creationId="{C653DC79-69B2-6388-7C31-260DEE3A4063}"/>
          </ac:picMkLst>
        </pc:picChg>
        <pc:picChg chg="add mod">
          <ac:chgData name="Archana Gadicharla" userId="de3831111adfa58c" providerId="LiveId" clId="{7F91427A-78A5-4D78-A532-5D37C5679C7B}" dt="2024-12-12T02:51:51.071" v="40"/>
          <ac:picMkLst>
            <pc:docMk/>
            <pc:sldMk cId="0" sldId="273"/>
            <ac:picMk id="71" creationId="{EEEA2CCC-4A83-A25F-1650-84EE40AAA40B}"/>
          </ac:picMkLst>
        </pc:picChg>
      </pc:sldChg>
      <pc:sldChg chg="addSp modSp">
        <pc:chgData name="Archana Gadicharla" userId="de3831111adfa58c" providerId="LiveId" clId="{7F91427A-78A5-4D78-A532-5D37C5679C7B}" dt="2024-12-12T02:58:24.605" v="41"/>
        <pc:sldMkLst>
          <pc:docMk/>
          <pc:sldMk cId="0" sldId="274"/>
        </pc:sldMkLst>
        <pc:picChg chg="add mod">
          <ac:chgData name="Archana Gadicharla" userId="de3831111adfa58c" providerId="LiveId" clId="{7F91427A-78A5-4D78-A532-5D37C5679C7B}" dt="2024-12-12T02:58:24.605" v="41"/>
          <ac:picMkLst>
            <pc:docMk/>
            <pc:sldMk cId="0" sldId="274"/>
            <ac:picMk id="13" creationId="{87A1B483-F135-01D4-C49A-ED370141AFEF}"/>
          </ac:picMkLst>
        </pc:picChg>
      </pc:sldChg>
      <pc:sldChg chg="addSp delSp modSp mod modTransition modAnim">
        <pc:chgData name="Archana Gadicharla" userId="de3831111adfa58c" providerId="LiveId" clId="{7F91427A-78A5-4D78-A532-5D37C5679C7B}" dt="2024-12-12T03:05:12.936" v="48"/>
        <pc:sldMkLst>
          <pc:docMk/>
          <pc:sldMk cId="0" sldId="275"/>
        </pc:sldMkLst>
        <pc:picChg chg="add del mod">
          <ac:chgData name="Archana Gadicharla" userId="de3831111adfa58c" providerId="LiveId" clId="{7F91427A-78A5-4D78-A532-5D37C5679C7B}" dt="2024-12-12T03:00:15.512" v="44"/>
          <ac:picMkLst>
            <pc:docMk/>
            <pc:sldMk cId="0" sldId="275"/>
            <ac:picMk id="22" creationId="{DCFBAAC8-37F2-9AEA-9AC1-5F4C1932CF56}"/>
          </ac:picMkLst>
        </pc:picChg>
        <pc:picChg chg="add del mod ord">
          <ac:chgData name="Archana Gadicharla" userId="de3831111adfa58c" providerId="LiveId" clId="{7F91427A-78A5-4D78-A532-5D37C5679C7B}" dt="2024-12-12T03:01:46.454" v="45"/>
          <ac:picMkLst>
            <pc:docMk/>
            <pc:sldMk cId="0" sldId="275"/>
            <ac:picMk id="25" creationId="{FF850CA6-4C9D-FBD4-3782-A080D0613B45}"/>
          </ac:picMkLst>
        </pc:picChg>
        <pc:picChg chg="add del mod">
          <ac:chgData name="Archana Gadicharla" userId="de3831111adfa58c" providerId="LiveId" clId="{7F91427A-78A5-4D78-A532-5D37C5679C7B}" dt="2024-12-12T03:04:43.057" v="47"/>
          <ac:picMkLst>
            <pc:docMk/>
            <pc:sldMk cId="0" sldId="275"/>
            <ac:picMk id="26" creationId="{717090CB-C28A-3756-C50C-33F9A9A6C572}"/>
          </ac:picMkLst>
        </pc:picChg>
        <pc:picChg chg="add del mod ord">
          <ac:chgData name="Archana Gadicharla" userId="de3831111adfa58c" providerId="LiveId" clId="{7F91427A-78A5-4D78-A532-5D37C5679C7B}" dt="2024-12-12T03:05:12.936" v="48"/>
          <ac:picMkLst>
            <pc:docMk/>
            <pc:sldMk cId="0" sldId="275"/>
            <ac:picMk id="29" creationId="{943C4A8C-7E9C-A352-95FF-A6402D9B35BA}"/>
          </ac:picMkLst>
        </pc:picChg>
        <pc:picChg chg="add mod">
          <ac:chgData name="Archana Gadicharla" userId="de3831111adfa58c" providerId="LiveId" clId="{7F91427A-78A5-4D78-A532-5D37C5679C7B}" dt="2024-12-12T03:05:12.936" v="48"/>
          <ac:picMkLst>
            <pc:docMk/>
            <pc:sldMk cId="0" sldId="275"/>
            <ac:picMk id="30" creationId="{9E2BBBEA-8452-DD0B-31E6-7764B1930E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E9CC1-C706-0F49-92D6-E571CC5EEA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4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Student Group Optimization Using Linear Programming</a:t>
            </a:r>
          </a:p>
        </p:txBody>
      </p:sp>
      <p:sp>
        <p:nvSpPr>
          <p:cNvPr id="6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Times New Roman" panose="02020603050405020304" charset="0"/>
                <a:ea typeface="Roboto" panose="02000000000000000000" pitchFamily="34" charset="-122"/>
                <a:cs typeface="Times New Roman" panose="02020603050405020304" charset="0"/>
              </a:rPr>
              <a:t>This presentation explores optimizing student groups for project success using a linear programming approach.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2BF9DB-36ED-ABEE-9D2F-D1CC1E093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2184B9-5E7F-82DB-5512-E9A08CD331DD}"/>
              </a:ext>
            </a:extLst>
          </p:cNvPr>
          <p:cNvSpPr txBox="1"/>
          <p:nvPr/>
        </p:nvSpPr>
        <p:spPr>
          <a:xfrm>
            <a:off x="11541512" y="6908274"/>
            <a:ext cx="308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Nikhila Reddy Vantari, Archana Gadicharla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8"/>
    </mc:Choice>
    <mc:Fallback xmlns="">
      <p:transition spd="slow" advTm="24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048953"/>
            <a:ext cx="1213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 Achieved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49849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Successfully formed 4 groups of 3 students each.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4763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Goal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17493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Maximized group success scores based on factors.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51328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3280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32802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 and lpSolve package.</a:t>
            </a:r>
            <a:endParaRPr lang="en-US" sz="175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E2BBBEA-8452-DD0B-31E6-7764B1930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68"/>
    </mc:Choice>
    <mc:Fallback xmlns="">
      <p:transition spd="slow" advTm="2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Create 4 groups of 3 students each for a project.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609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 the success potential of each group.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6FF3B24-ABE3-B50A-2AFE-A3DED1F04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1"/>
    </mc:Choice>
    <mc:Fallback xmlns="">
      <p:transition spd="slow" advTm="2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Factors Affecting Group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GPA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Reflects academic performance (range: 2.5 - 4.0).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Teamwork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Rated on a scale from 1 (low) to 5 (high).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Number of projects completed (range: 0 - 5).</a:t>
            </a:r>
            <a:endParaRPr lang="en-US" sz="175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3B60255E-6E6A-B9B6-CCA0-CFD98E791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6"/>
    </mc:Choice>
    <mc:Fallback xmlns="">
      <p:transition spd="slow" advTm="3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9227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 Score Calculation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85680"/>
            <a:ext cx="1213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8347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Measures each student's contribution.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617" y="3787378"/>
            <a:ext cx="14763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12418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GPA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11241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0.5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712" y="5151001"/>
            <a:ext cx="151328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1100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Teamwork Skills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21100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0.3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6926" y="6514624"/>
            <a:ext cx="15478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46257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Experience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24625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Weight: 0.2</a:t>
            </a:r>
            <a:endParaRPr lang="en-US" sz="1750" dirty="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01B3736C-D88D-771D-14EC-5571A1F09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81"/>
    </mc:Choice>
    <mc:Fallback xmlns="">
      <p:transition spd="slow" advTm="3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976" y="618252"/>
            <a:ext cx="7569517" cy="1405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Randomly Generated Student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71976" y="2361327"/>
            <a:ext cx="7569517" cy="5248751"/>
          </a:xfrm>
          <a:prstGeom prst="roundRect">
            <a:avLst>
              <a:gd name="adj" fmla="val 18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79596" y="2368947"/>
            <a:ext cx="7554278" cy="1364456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4863" y="2511465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19457" y="2511465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GPA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830241" y="2511465"/>
            <a:ext cx="1053346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Teamwork Skills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41025" y="2511465"/>
            <a:ext cx="1053346" cy="1079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Project Experience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51809" y="2511465"/>
            <a:ext cx="1057156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Success Score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9596" y="3733403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04863" y="387592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319457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2.93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3830241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41025" y="387592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851809" y="387592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1.96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79596" y="4378246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04863" y="452076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319457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3.68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830241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341025" y="452076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851809" y="452076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2.64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579596" y="5023088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04863" y="5165606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319457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3.11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3830241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341025" y="5165606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6851809" y="5165606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2.45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579596" y="5667931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804863" y="5810448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319457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3.82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3830241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341025" y="5810448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6851809" y="5810448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4.41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579596" y="6312773"/>
            <a:ext cx="7554278" cy="644843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804863" y="645529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319457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3.91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3830241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5341025" y="6455291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40" name="Text 37"/>
          <p:cNvSpPr/>
          <p:nvPr/>
        </p:nvSpPr>
        <p:spPr>
          <a:xfrm>
            <a:off x="6851809" y="6455291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3.25</a:t>
            </a:r>
            <a:endParaRPr lang="en-US" sz="1750" dirty="0"/>
          </a:p>
        </p:txBody>
      </p:sp>
      <p:sp>
        <p:nvSpPr>
          <p:cNvPr id="41" name="Shape 38"/>
          <p:cNvSpPr/>
          <p:nvPr/>
        </p:nvSpPr>
        <p:spPr>
          <a:xfrm>
            <a:off x="579596" y="6957616"/>
            <a:ext cx="7554278" cy="644843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804863" y="710013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6</a:t>
            </a:r>
            <a:endParaRPr lang="en-US" sz="1750" dirty="0"/>
          </a:p>
        </p:txBody>
      </p:sp>
      <p:sp>
        <p:nvSpPr>
          <p:cNvPr id="43" name="Text 40"/>
          <p:cNvSpPr/>
          <p:nvPr/>
        </p:nvSpPr>
        <p:spPr>
          <a:xfrm>
            <a:off x="2319457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2.57</a:t>
            </a:r>
            <a:endParaRPr lang="en-US" sz="1750" dirty="0"/>
          </a:p>
        </p:txBody>
      </p:sp>
      <p:sp>
        <p:nvSpPr>
          <p:cNvPr id="44" name="Text 41"/>
          <p:cNvSpPr/>
          <p:nvPr/>
        </p:nvSpPr>
        <p:spPr>
          <a:xfrm>
            <a:off x="3830241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45" name="Text 42"/>
          <p:cNvSpPr/>
          <p:nvPr/>
        </p:nvSpPr>
        <p:spPr>
          <a:xfrm>
            <a:off x="5341025" y="7100133"/>
            <a:ext cx="105334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46" name="Text 43"/>
          <p:cNvSpPr/>
          <p:nvPr/>
        </p:nvSpPr>
        <p:spPr>
          <a:xfrm>
            <a:off x="6851809" y="7100133"/>
            <a:ext cx="1057156" cy="3598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2.78</a:t>
            </a:r>
            <a:endParaRPr lang="en-US" sz="1750" dirty="0"/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36759295-B4A2-CAD2-3101-A7D50E517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83"/>
    </mc:Choice>
    <mc:Fallback xmlns="">
      <p:transition spd="slow" advTm="43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5715" y="78184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Formulation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55715" y="2085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37999" y="2170946"/>
            <a:ext cx="1456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92831" y="2085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Variables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2831" y="2576354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/>
              <a:t>xij​=1 if student ii is assigned to group jj; otherwise, xij=0.</a:t>
            </a:r>
          </a:p>
        </p:txBody>
      </p:sp>
      <p:sp>
        <p:nvSpPr>
          <p:cNvPr id="8" name="Shape 5"/>
          <p:cNvSpPr/>
          <p:nvPr/>
        </p:nvSpPr>
        <p:spPr>
          <a:xfrm>
            <a:off x="4847392" y="2085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13841" y="2170946"/>
            <a:ext cx="17728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584508" y="2085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 Function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84508" y="2576354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Maximize total success score: </a:t>
            </a:r>
            <a:r>
              <a:rPr lang="en-US" altLang="en-US" sz="1750" dirty="0"/>
              <a:t>Maximize i=1∑12​j=1∑4​Si​⋅xij​</a:t>
            </a:r>
          </a:p>
        </p:txBody>
      </p:sp>
      <p:sp>
        <p:nvSpPr>
          <p:cNvPr id="12" name="Shape 9"/>
          <p:cNvSpPr/>
          <p:nvPr/>
        </p:nvSpPr>
        <p:spPr>
          <a:xfrm>
            <a:off x="955715" y="41470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20021" y="4232037"/>
            <a:ext cx="18168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92831" y="41470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2831" y="463744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Ensure fair group assignment and size.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DDB6F3E-BAF4-31F3-B9C5-535722DB0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08"/>
    </mc:Choice>
    <mc:Fallback xmlns="">
      <p:transition spd="slow" advTm="3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5700" y="746204"/>
            <a:ext cx="638139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Constraints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00" y="17951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700" y="2588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Assignment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5700" y="3079353"/>
            <a:ext cx="36080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1750" dirty="0"/>
              <a:t>∑4​xij​=1∀i=1,2,…,12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31" y="17951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83931" y="25889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Size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83931" y="3079353"/>
            <a:ext cx="3608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1750" dirty="0"/>
              <a:t>∑12​xij​=3∀j=1,2,3,4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1053B23-8D3D-B542-E78B-2511F34C3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8"/>
    </mc:Choice>
    <mc:Fallback xmlns="">
      <p:transition spd="slow" advTm="1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56273"/>
            <a:ext cx="691717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Assignment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5213"/>
            <a:ext cx="7556421" cy="5868114"/>
          </a:xfrm>
          <a:prstGeom prst="roundRect">
            <a:avLst>
              <a:gd name="adj" fmla="val 16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171283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581" y="1856542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Student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40556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48720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56885" y="1856542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65050" y="1856542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Group 4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236315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581" y="250686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540556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048720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56885" y="250686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65050" y="250686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28581" y="315718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2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2540556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048720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556885" y="315718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065050" y="315718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028581" y="380750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2540556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4048720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5556885" y="3807500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065050" y="3807500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29" name="Shape 26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1028581" y="44578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4</a:t>
            </a:r>
            <a:endParaRPr lang="en-US" sz="1750" dirty="0"/>
          </a:p>
        </p:txBody>
      </p:sp>
      <p:sp>
        <p:nvSpPr>
          <p:cNvPr id="31" name="Text 28"/>
          <p:cNvSpPr/>
          <p:nvPr/>
        </p:nvSpPr>
        <p:spPr>
          <a:xfrm>
            <a:off x="2540556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4048720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5556885" y="44578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7065050" y="44578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1028581" y="510813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5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540556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38" name="Text 35"/>
          <p:cNvSpPr/>
          <p:nvPr/>
        </p:nvSpPr>
        <p:spPr>
          <a:xfrm>
            <a:off x="4048720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39" name="Text 36"/>
          <p:cNvSpPr/>
          <p:nvPr/>
        </p:nvSpPr>
        <p:spPr>
          <a:xfrm>
            <a:off x="5556885" y="510813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0" name="Text 37"/>
          <p:cNvSpPr/>
          <p:nvPr/>
        </p:nvSpPr>
        <p:spPr>
          <a:xfrm>
            <a:off x="7065050" y="510813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1" name="Shape 38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1028581" y="575845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6</a:t>
            </a:r>
            <a:endParaRPr lang="en-US" sz="1750" dirty="0"/>
          </a:p>
        </p:txBody>
      </p:sp>
      <p:sp>
        <p:nvSpPr>
          <p:cNvPr id="43" name="Text 40"/>
          <p:cNvSpPr/>
          <p:nvPr/>
        </p:nvSpPr>
        <p:spPr>
          <a:xfrm>
            <a:off x="2540556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4" name="Text 41"/>
          <p:cNvSpPr/>
          <p:nvPr/>
        </p:nvSpPr>
        <p:spPr>
          <a:xfrm>
            <a:off x="4048720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5" name="Text 42"/>
          <p:cNvSpPr/>
          <p:nvPr/>
        </p:nvSpPr>
        <p:spPr>
          <a:xfrm>
            <a:off x="5556885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46" name="Text 43"/>
          <p:cNvSpPr/>
          <p:nvPr/>
        </p:nvSpPr>
        <p:spPr>
          <a:xfrm>
            <a:off x="7065050" y="575845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47" name="Shape 44"/>
          <p:cNvSpPr/>
          <p:nvPr/>
        </p:nvSpPr>
        <p:spPr>
          <a:xfrm>
            <a:off x="801410" y="626506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48" name="Text 45"/>
          <p:cNvSpPr/>
          <p:nvPr/>
        </p:nvSpPr>
        <p:spPr>
          <a:xfrm>
            <a:off x="1028581" y="640877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7</a:t>
            </a:r>
            <a:endParaRPr lang="en-US" sz="1750" dirty="0"/>
          </a:p>
        </p:txBody>
      </p:sp>
      <p:sp>
        <p:nvSpPr>
          <p:cNvPr id="49" name="Text 46"/>
          <p:cNvSpPr/>
          <p:nvPr/>
        </p:nvSpPr>
        <p:spPr>
          <a:xfrm>
            <a:off x="2540556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0" name="Text 47"/>
          <p:cNvSpPr/>
          <p:nvPr/>
        </p:nvSpPr>
        <p:spPr>
          <a:xfrm>
            <a:off x="4048720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1" name="Text 48"/>
          <p:cNvSpPr/>
          <p:nvPr/>
        </p:nvSpPr>
        <p:spPr>
          <a:xfrm>
            <a:off x="5556885" y="640877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2" name="Text 49"/>
          <p:cNvSpPr/>
          <p:nvPr/>
        </p:nvSpPr>
        <p:spPr>
          <a:xfrm>
            <a:off x="7065050" y="640877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53" name="Shape 50"/>
          <p:cNvSpPr/>
          <p:nvPr/>
        </p:nvSpPr>
        <p:spPr>
          <a:xfrm>
            <a:off x="801410" y="691538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1028581" y="70590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8</a:t>
            </a:r>
            <a:endParaRPr lang="en-US" sz="1750" dirty="0"/>
          </a:p>
        </p:txBody>
      </p:sp>
      <p:sp>
        <p:nvSpPr>
          <p:cNvPr id="55" name="Text 52"/>
          <p:cNvSpPr/>
          <p:nvPr/>
        </p:nvSpPr>
        <p:spPr>
          <a:xfrm>
            <a:off x="2540556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1750" dirty="0"/>
          </a:p>
        </p:txBody>
      </p:sp>
      <p:sp>
        <p:nvSpPr>
          <p:cNvPr id="56" name="Text 53"/>
          <p:cNvSpPr/>
          <p:nvPr/>
        </p:nvSpPr>
        <p:spPr>
          <a:xfrm>
            <a:off x="4048720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7" name="Text 54"/>
          <p:cNvSpPr/>
          <p:nvPr/>
        </p:nvSpPr>
        <p:spPr>
          <a:xfrm>
            <a:off x="5556885" y="70590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sp>
        <p:nvSpPr>
          <p:cNvPr id="58" name="Text 55"/>
          <p:cNvSpPr/>
          <p:nvPr/>
        </p:nvSpPr>
        <p:spPr>
          <a:xfrm>
            <a:off x="7065050" y="70590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</a:t>
            </a:r>
            <a:endParaRPr lang="en-US" sz="1750" dirty="0"/>
          </a:p>
        </p:txBody>
      </p: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EEEA2CCC-4A83-A25F-1650-84EE40AAA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0"/>
    </mc:Choice>
    <mc:Fallback xmlns="">
      <p:transition spd="slow" advTm="2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799492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1 and Group 2 Members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6491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737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ID: 5, 8, 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6491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ID: 2, 3, 4</a:t>
            </a:r>
            <a:endParaRPr lang="en-US" sz="175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7A1B483-F135-01D4-C49A-ED370141A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86"/>
    </mc:Choice>
    <mc:Fallback xmlns="">
      <p:transition spd="slow" advTm="40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363</Words>
  <Application>Microsoft Office PowerPoint</Application>
  <PresentationFormat>Custom</PresentationFormat>
  <Paragraphs>142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</vt:lpstr>
      <vt:lpstr>Roboto</vt:lpstr>
      <vt:lpstr>Raleway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Archana Gadicharla</cp:lastModifiedBy>
  <cp:revision>2</cp:revision>
  <dcterms:created xsi:type="dcterms:W3CDTF">2024-12-11T14:37:00Z</dcterms:created>
  <dcterms:modified xsi:type="dcterms:W3CDTF">2024-12-12T03:20:34Z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7C3F736BB41647B2A60BBD5DD0679089_12</vt:lpwstr>
  </property>
  <property fmtid="{D5CDD505-2E9C-101B-9397-08002B2CF9AE}" pid="3" name="KSOProductBuildVer">
    <vt:lpwstr>1033-12.2.0.19307</vt:lpwstr>
  </property>
</Properties>
</file>